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9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4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8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НАЗНАЧЕНИЕ И ОБЩИЕ ПРИНЦИПЫ ВЫПОЛНЕНИЯ ФУНКЦИОНАЛЬНЫХ СХЕМ (ФС)</a:t>
            </a:r>
            <a:br>
              <a:rPr lang="ru-RU" sz="40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92696"/>
            <a:ext cx="10241280" cy="4676398"/>
          </a:xfrm>
        </p:spPr>
        <p:txBody>
          <a:bodyPr/>
          <a:lstStyle/>
          <a:p>
            <a:pPr indent="450215" algn="just"/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Функциональная схема (ФС) – основной технический документ, определяющий структуру и функциональные связи между технологическим процессом и средствами его контроля и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47884-7A16-F577-7197-BB4A4391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41576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EAD29-2F5B-8452-35B5-20C05BFAD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377" y="845636"/>
            <a:ext cx="10058400" cy="5166728"/>
          </a:xfrm>
        </p:spPr>
        <p:txBody>
          <a:bodyPr>
            <a:normAutofit lnSpcReduction="10000"/>
          </a:bodyPr>
          <a:lstStyle/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Функциональную схему можно также определить как схему, которая  отражает функционально-блочную структуру отдельных узлов автоматического контроля, сигнализации, управления и регулирования технологического процесса и определяет  оснащение объекта управления приборами и средствами автоматизации</a:t>
            </a:r>
          </a:p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разработке схем решают следующие задачи:</a:t>
            </a:r>
          </a:p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получение первичной информации о состоянии технологического процесса и оборудования;</a:t>
            </a:r>
          </a:p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непосредственное воздействие на технологический процесс для управления им;</a:t>
            </a:r>
          </a:p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стабилизация технологических параметров;</a:t>
            </a:r>
          </a:p>
          <a:p>
            <a:pPr indent="450215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контроль и регистрация технологических параметров процесса и состояния оборудования.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86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96" y="1816100"/>
            <a:ext cx="4636604" cy="2683647"/>
          </a:xfrm>
        </p:spPr>
        <p:txBody>
          <a:bodyPr>
            <a:normAutofit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Условные графические обозначения приборов и средств автоматизации на ФС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CBF26F-0C04-91DC-E7FE-B472745A7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43" t="24856" r="24022" b="12252"/>
          <a:stretch/>
        </p:blipFill>
        <p:spPr>
          <a:xfrm>
            <a:off x="5028667" y="645254"/>
            <a:ext cx="7050138" cy="494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580" y="635001"/>
            <a:ext cx="10612120" cy="939800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Условные графические обозначения приборов и средств автоматизации на ФС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866052"/>
            <a:ext cx="4726940" cy="4039447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200" dirty="0"/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Пример построения условного обозначения прибора для измерения, регистрации и автоматического  регулирования перепада давления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1A2135-1D23-E23F-FD38-206FB9A5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40" y="1866051"/>
            <a:ext cx="4726940" cy="435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215" algn="ctr"/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Позиционное обозначение приборов на ФС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61320" cy="1583266"/>
          </a:xfrm>
        </p:spPr>
        <p:txBody>
          <a:bodyPr>
            <a:normAutofit fontScale="92500" lnSpcReduction="10000"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Позиционное обозначение служит для нумераций приборов, входящих в состав контура контроля или регулирования по заказным спецификациям.</a:t>
            </a:r>
          </a:p>
          <a:p>
            <a:pPr marL="179705" indent="450215" algn="just">
              <a:spcAft>
                <a:spcPts val="6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Позиционное обозначение наносится в виде цифрового или цифро-буквенного кода в нижней части окружности условного графического обозначения прибора на ФС (рисунок 5.12). Допускается в обоснованных случаях наносить позиционное обозначение около окружности УГО справа внизу.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74130E-64D0-EAC5-858A-0977C62AE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13" t="40736" r="34792" b="34622"/>
          <a:stretch/>
        </p:blipFill>
        <p:spPr>
          <a:xfrm>
            <a:off x="5397500" y="3537374"/>
            <a:ext cx="5575300" cy="258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</TotalTime>
  <Words>217</Words>
  <Application>Microsoft Office PowerPoint</Application>
  <PresentationFormat>Широкоэкранный</PresentationFormat>
  <Paragraphs>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Courier New</vt:lpstr>
      <vt:lpstr>Times New Roman</vt:lpstr>
      <vt:lpstr>Ретро</vt:lpstr>
      <vt:lpstr>НАЗНАЧЕНИЕ И ОБЩИЕ ПРИНЦИПЫ ВЫПОЛНЕНИЯ ФУНКЦИОНАЛЬНЫХ СХЕМ (ФС)  </vt:lpstr>
      <vt:lpstr> </vt:lpstr>
      <vt:lpstr> </vt:lpstr>
      <vt:lpstr>Условные графические обозначения приборов и средств автоматизации на ФС  </vt:lpstr>
      <vt:lpstr>  Условные графические обозначения приборов и средств автоматизации на ФС </vt:lpstr>
      <vt:lpstr>Позиционное обозначение приборов на ФС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3</cp:revision>
  <dcterms:created xsi:type="dcterms:W3CDTF">2022-11-06T12:36:09Z</dcterms:created>
  <dcterms:modified xsi:type="dcterms:W3CDTF">2022-11-06T16:41:11Z</dcterms:modified>
</cp:coreProperties>
</file>